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4630400" cy="8229600"/>
  <p:notesSz cx="8229600" cy="14630400"/>
  <p:embeddedFontLst>
    <p:embeddedFont>
      <p:font typeface="Corben" panose="020B0604020202020204" charset="0"/>
      <p:regular r:id="rId11"/>
    </p:embeddedFont>
    <p:embeddedFont>
      <p:font typeface="Nobile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303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22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Мессенджер для Обмена Информацией на С#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6993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Представляем дипломный проект, посвященный разработке специализированного мессенджера для образовательного процесса. Цель проекта — обеспечить безопасный и удобный обмен информацией.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7669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Разработчик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Шелудкевич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Николай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Викторович</a:t>
            </a:r>
            <a:b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</a:b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Руководитель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Шпакович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Валерия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Леонидовн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8A6A91-8B62-6CF7-051E-761D39CFD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014" y="7772238"/>
            <a:ext cx="2086266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9230201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Актуальность и Проблемы Аналогов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5" y="1695033"/>
            <a:ext cx="315397" cy="3942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9225" y="1727954"/>
            <a:ext cx="347483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Отсутствие специализации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Стандартные мессенджеры не адаптированы для учебы.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5" y="2978884"/>
            <a:ext cx="315397" cy="39421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19225" y="3011805"/>
            <a:ext cx="379476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Перегруженность функциями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Множество лишних функций отвлекают от образовательного процесса.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5" y="4262735"/>
            <a:ext cx="315397" cy="39421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19225" y="4295656"/>
            <a:ext cx="471725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Сложность организации материалов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Учебные материалы трудно систематизировать и находить.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5" y="5546586"/>
            <a:ext cx="315397" cy="39421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19225" y="5579507"/>
            <a:ext cx="327576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Недостаток безопасности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Низкий уровень конфиденциальности данных и общения.</a:t>
            </a:r>
            <a:endParaRPr lang="en-US" sz="1650" dirty="0"/>
          </a:p>
        </p:txBody>
      </p:sp>
      <p:sp>
        <p:nvSpPr>
          <p:cNvPr id="19" name="Shape 13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1419225" y="6863358"/>
            <a:ext cx="299513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Отсутствие интеграции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Плохая интеграция с существующими учебными системами.</a:t>
            </a:r>
            <a:endParaRPr lang="en-US" sz="165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CCBCEE-38D3-5DDB-2A85-3DFEA88E7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014" y="7772238"/>
            <a:ext cx="2086266" cy="390580"/>
          </a:xfrm>
          <a:prstGeom prst="rect">
            <a:avLst/>
          </a:prstGeom>
        </p:spPr>
      </p:pic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D4E081DC-751B-3D1B-DE3F-1E5FF7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86" y="6830496"/>
            <a:ext cx="315397" cy="3942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105998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Цель Проекта и Ключевые Технологии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Цель проекта – создать удобный, быстрый и безопасный инструмент для обмена текстовыми сообщениями и учебными материалами. Это обеспечит эффективное взаимодействие студентов и преподавателей.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Клиентская часть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Реализована на C# с использованием WPF, что гарантирует высокую производительность и удобство.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Серверная часть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9440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Разработана на ASP.NET Core с SignalR для обмена данными в реальном времени.</a:t>
            </a:r>
            <a:endParaRPr lang="en-US" sz="17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839352-907F-87D6-55EE-CA0D0CEE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014" y="7772238"/>
            <a:ext cx="2086266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943" y="734616"/>
            <a:ext cx="7696914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Архитектура Системы и Выбор Технологий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9943" y="2336721"/>
            <a:ext cx="7696914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Разработка мессенджера требует надежной сетевой работы, высокого уровня безопасности и интуитивно понятного интерфейса. Выбор технологий основан на этих требованиях.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9943" y="3561159"/>
            <a:ext cx="3745111" cy="2190274"/>
          </a:xfrm>
          <a:prstGeom prst="roundRect">
            <a:avLst>
              <a:gd name="adj" fmla="val 396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24255" y="3775472"/>
            <a:ext cx="331648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Серверная часть: ASP.NET Core 9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24255" y="4545211"/>
            <a:ext cx="3316486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Высокая производительность, кроссплатформенность, поддержка стандартов.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746" y="3561159"/>
            <a:ext cx="3745111" cy="2190274"/>
          </a:xfrm>
          <a:prstGeom prst="roundRect">
            <a:avLst>
              <a:gd name="adj" fmla="val 396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6059" y="3775472"/>
            <a:ext cx="331648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Клиентская часть: WPF NET 9.0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76059" y="4545211"/>
            <a:ext cx="3316486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Быстрая разработка, отзывчивый интерфейс, производительность.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09943" y="5958126"/>
            <a:ext cx="7696914" cy="1536740"/>
          </a:xfrm>
          <a:prstGeom prst="roundRect">
            <a:avLst>
              <a:gd name="adj" fmla="val 565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4255" y="617243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База данных: SQLite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24255" y="6619280"/>
            <a:ext cx="7268289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Оптимальна для небольших приложений: легковесность и простота интеграции.</a:t>
            </a: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D37989-6669-13B9-9A35-86DDF7E0B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014" y="7772238"/>
            <a:ext cx="2086266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415" y="545306"/>
            <a:ext cx="7755969" cy="1239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Ключевые Библиотеки для Разработки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0415" y="2082165"/>
            <a:ext cx="7755969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 обеспечения функциональности мессенджера используются проверенные библиотеки. Они обеспечивают обмен данными, безопасность и улучшенный интерфейс.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15" y="3257074"/>
            <a:ext cx="495776" cy="4957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0415" y="4000738"/>
            <a:ext cx="2478881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SignalR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180415" y="4429482"/>
            <a:ext cx="375404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Обеспечивает обмен информацией в режиме реального времени.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344" y="3257074"/>
            <a:ext cx="495776" cy="4957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182344" y="4000738"/>
            <a:ext cx="2478881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JWT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0182344" y="4429482"/>
            <a:ext cx="375404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Используется для аутентификации и авторизации пользователей.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415" y="5559862"/>
            <a:ext cx="495776" cy="4957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80415" y="6303526"/>
            <a:ext cx="2478881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MaterialDesign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6180415" y="6732270"/>
            <a:ext cx="3754041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Применяется для улучшения пользовательского интерфейса приложения.</a:t>
            </a:r>
            <a:endParaRPr lang="en-US" sz="15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29F0DC-7D12-BC17-063F-E9200BDBA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6014" y="7772238"/>
            <a:ext cx="2086266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4200"/>
            <a:ext cx="7994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Инструментарий Разработки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66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Выбор правильных инструментов критичен для эффективной разработки проекта. Мы используем передовые решения для кодирования и контроля версий.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Visual Studio 2022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255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Основная интегрированная среда разработки (IDE) для проекта.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GitHub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1255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Используется для контроля версий и совместной работы над кодом.</a:t>
            </a:r>
            <a:endParaRPr lang="en-US" sz="17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D55158-CB74-DE22-C3A7-9FEB94E1E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014" y="7772238"/>
            <a:ext cx="2086266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6012"/>
            <a:ext cx="106887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Архитектур</a:t>
            </a:r>
            <a:r>
              <a:rPr lang="ru-RU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а</a:t>
            </a: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r>
              <a:rPr lang="ru-RU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Проекта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8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Архитектур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 проекта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обеспечивает стабильную и быструю работу. Все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компоненты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взаимоде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й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ствуют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эффективно.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6472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440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Клиентская часть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93132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Обеспечивает интуитивно понятный пользовательский интерфейс.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20647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440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Серверная часть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93132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Выполняет основную логику и обработку запросов.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18378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5352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База данных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584323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Надежно хранит все пользовательские данные и сообщения.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7" y="5118378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5352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SignalR Hub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584323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Гарантирует обмен данными в режиме реального времени.</a:t>
            </a:r>
            <a:endParaRPr lang="en-US" sz="17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3F25931-B678-9226-E0C1-642DCC03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014" y="7772238"/>
            <a:ext cx="2086266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Изображение выглядит как диаграмма, Технический чертеж, План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569A1C9-B65C-6D8D-E0C3-65D39F13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37" y="2347518"/>
            <a:ext cx="9629564" cy="41321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58" y="243572"/>
            <a:ext cx="9837301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Блок-схема</a:t>
            </a:r>
            <a:r>
              <a:rPr lang="ru-RU" sz="3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программы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9958" y="1023848"/>
            <a:ext cx="1339048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Блок-схема проекта визуализирует ключевые этапы и взаимодействия компонентов мессенджера. Она демонстрирует логику работы системы.</a:t>
            </a:r>
            <a:endParaRPr lang="en-US" sz="13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98A6468-F3DE-A9BD-5D06-B2316C71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014" y="7772238"/>
            <a:ext cx="2086266" cy="390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402</Words>
  <Application>Microsoft Office PowerPoint</Application>
  <PresentationFormat>Произвольный</PresentationFormat>
  <Paragraphs>62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Corben</vt:lpstr>
      <vt:lpstr>Arial</vt:lpstr>
      <vt:lpstr>Nobile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ventiked .</cp:lastModifiedBy>
  <cp:revision>2</cp:revision>
  <dcterms:created xsi:type="dcterms:W3CDTF">2025-06-19T16:14:14Z</dcterms:created>
  <dcterms:modified xsi:type="dcterms:W3CDTF">2025-06-19T16:35:49Z</dcterms:modified>
</cp:coreProperties>
</file>